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31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3534" y="84"/>
      </p:cViewPr>
      <p:guideLst>
        <p:guide orient="horz" pos="3840"/>
        <p:guide pos="218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37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4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5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63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411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3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385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572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41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299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22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55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7A75C74C-40F6-4452-9B41-27CF9AAAB793}"/>
              </a:ext>
            </a:extLst>
          </p:cNvPr>
          <p:cNvGrpSpPr/>
          <p:nvPr/>
        </p:nvGrpSpPr>
        <p:grpSpPr>
          <a:xfrm>
            <a:off x="739435" y="2053579"/>
            <a:ext cx="5765038" cy="7686718"/>
            <a:chOff x="546481" y="1946383"/>
            <a:chExt cx="5765038" cy="7686718"/>
          </a:xfrm>
        </p:grpSpPr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2041342D-E5C8-4BE3-A49C-CA5443BEF1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414359" y="2907223"/>
              <a:ext cx="7686718" cy="5765038"/>
            </a:xfrm>
            <a:prstGeom prst="rect">
              <a:avLst/>
            </a:prstGeom>
          </p:spPr>
        </p:pic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581DAE4E-A715-4079-8DE8-52B5135F928E}"/>
                </a:ext>
              </a:extLst>
            </p:cNvPr>
            <p:cNvSpPr/>
            <p:nvPr/>
          </p:nvSpPr>
          <p:spPr>
            <a:xfrm>
              <a:off x="1711842" y="7857461"/>
              <a:ext cx="667196" cy="6349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0D1A67D8-393B-4DCF-B603-5CD66A91FE1E}"/>
                </a:ext>
              </a:extLst>
            </p:cNvPr>
            <p:cNvSpPr/>
            <p:nvPr/>
          </p:nvSpPr>
          <p:spPr>
            <a:xfrm>
              <a:off x="5273656" y="7730461"/>
              <a:ext cx="330200" cy="2921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06DF9CE7-734D-4558-AFA5-D0FFAEF57C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093" t="31410" r="54352" b="46543"/>
            <a:stretch/>
          </p:blipFill>
          <p:spPr>
            <a:xfrm rot="16200000">
              <a:off x="5309469" y="7364984"/>
              <a:ext cx="716912" cy="762066"/>
            </a:xfrm>
            <a:prstGeom prst="rect">
              <a:avLst/>
            </a:prstGeom>
          </p:spPr>
        </p:pic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6942E52F-F37E-4F83-A80E-91053847405E}"/>
                </a:ext>
              </a:extLst>
            </p:cNvPr>
            <p:cNvSpPr/>
            <p:nvPr/>
          </p:nvSpPr>
          <p:spPr>
            <a:xfrm>
              <a:off x="977900" y="7867650"/>
              <a:ext cx="1206501" cy="660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CE1EBB5E-85F1-4368-B6B1-E46BEDD59C3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093" t="31410" r="54352" b="46543"/>
            <a:stretch/>
          </p:blipFill>
          <p:spPr>
            <a:xfrm rot="16200000">
              <a:off x="747312" y="7494347"/>
              <a:ext cx="716912" cy="762066"/>
            </a:xfrm>
            <a:prstGeom prst="rect">
              <a:avLst/>
            </a:prstGeom>
          </p:spPr>
        </p:pic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37A843F2-090F-4DDA-87FA-C029BABCA23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7528" t="79791" r="14875" b="7542"/>
            <a:stretch/>
          </p:blipFill>
          <p:spPr>
            <a:xfrm rot="5400000">
              <a:off x="1260017" y="7794550"/>
              <a:ext cx="584052" cy="7302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58028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31158CF8-B64A-4305-B9D3-ECDBF41FB60C}"/>
              </a:ext>
            </a:extLst>
          </p:cNvPr>
          <p:cNvGrpSpPr/>
          <p:nvPr/>
        </p:nvGrpSpPr>
        <p:grpSpPr>
          <a:xfrm>
            <a:off x="286134" y="1961623"/>
            <a:ext cx="6025385" cy="7686718"/>
            <a:chOff x="286134" y="1946383"/>
            <a:chExt cx="6025385" cy="7686718"/>
          </a:xfrm>
        </p:grpSpPr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2041342D-E5C8-4BE3-A49C-CA5443BEF1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414359" y="2907223"/>
              <a:ext cx="7686718" cy="5765038"/>
            </a:xfrm>
            <a:prstGeom prst="rect">
              <a:avLst/>
            </a:prstGeom>
          </p:spPr>
        </p:pic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6F654B4C-8548-4D08-BBA7-22C6013991C8}"/>
                </a:ext>
              </a:extLst>
            </p:cNvPr>
            <p:cNvSpPr/>
            <p:nvPr/>
          </p:nvSpPr>
          <p:spPr>
            <a:xfrm>
              <a:off x="977900" y="7867650"/>
              <a:ext cx="1206501" cy="660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" name="Grafik 2">
              <a:extLst>
                <a:ext uri="{FF2B5EF4-FFF2-40B4-BE49-F238E27FC236}">
                  <a16:creationId xmlns:a16="http://schemas.microsoft.com/office/drawing/2014/main" id="{F50C5744-65D2-4AEA-9C73-66DB8466FB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914" r="50741" b="20371"/>
            <a:stretch/>
          </p:blipFill>
          <p:spPr>
            <a:xfrm rot="16200000">
              <a:off x="257634" y="7293050"/>
              <a:ext cx="1263500" cy="1206500"/>
            </a:xfrm>
            <a:prstGeom prst="rect">
              <a:avLst/>
            </a:prstGeom>
          </p:spPr>
        </p:pic>
        <p:pic>
          <p:nvPicPr>
            <p:cNvPr id="6" name="Grafik 5">
              <a:extLst>
                <a:ext uri="{FF2B5EF4-FFF2-40B4-BE49-F238E27FC236}">
                  <a16:creationId xmlns:a16="http://schemas.microsoft.com/office/drawing/2014/main" id="{3D8D108B-4452-4B41-813C-41D7FC072FC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7528" t="79791" r="14875" b="7542"/>
            <a:stretch/>
          </p:blipFill>
          <p:spPr>
            <a:xfrm rot="5400000">
              <a:off x="1226008" y="7769450"/>
              <a:ext cx="584052" cy="730252"/>
            </a:xfrm>
            <a:prstGeom prst="rect">
              <a:avLst/>
            </a:prstGeom>
          </p:spPr>
        </p:pic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E5A6906F-3132-4545-919C-93B6B9A5A661}"/>
                </a:ext>
              </a:extLst>
            </p:cNvPr>
            <p:cNvSpPr/>
            <p:nvPr/>
          </p:nvSpPr>
          <p:spPr>
            <a:xfrm>
              <a:off x="5270500" y="7438509"/>
              <a:ext cx="806048" cy="660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Grafik 7">
              <a:extLst>
                <a:ext uri="{FF2B5EF4-FFF2-40B4-BE49-F238E27FC236}">
                  <a16:creationId xmlns:a16="http://schemas.microsoft.com/office/drawing/2014/main" id="{F9B1F397-A32B-4136-8BB1-3A7D6FCF4D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914" r="50741" b="20371"/>
            <a:stretch/>
          </p:blipFill>
          <p:spPr>
            <a:xfrm rot="16200000">
              <a:off x="5279642" y="7267202"/>
              <a:ext cx="850900" cy="8125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82966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882FCA01-B45D-4991-A020-41C2C868C2A7}"/>
              </a:ext>
            </a:extLst>
          </p:cNvPr>
          <p:cNvGrpSpPr/>
          <p:nvPr/>
        </p:nvGrpSpPr>
        <p:grpSpPr>
          <a:xfrm>
            <a:off x="1993874" y="5021579"/>
            <a:ext cx="4433144" cy="5655461"/>
            <a:chOff x="286134" y="1946383"/>
            <a:chExt cx="6025385" cy="7686718"/>
          </a:xfrm>
        </p:grpSpPr>
        <p:pic>
          <p:nvPicPr>
            <p:cNvPr id="14" name="Grafik 13">
              <a:extLst>
                <a:ext uri="{FF2B5EF4-FFF2-40B4-BE49-F238E27FC236}">
                  <a16:creationId xmlns:a16="http://schemas.microsoft.com/office/drawing/2014/main" id="{F3FF1848-7FAD-4F31-BD55-D712E33931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414359" y="2907223"/>
              <a:ext cx="7686718" cy="5765038"/>
            </a:xfrm>
            <a:prstGeom prst="rect">
              <a:avLst/>
            </a:prstGeom>
          </p:spPr>
        </p:pic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4961E2A3-F79B-497A-B04E-C2E5C7DCBAD9}"/>
                </a:ext>
              </a:extLst>
            </p:cNvPr>
            <p:cNvSpPr/>
            <p:nvPr/>
          </p:nvSpPr>
          <p:spPr>
            <a:xfrm>
              <a:off x="977900" y="7867650"/>
              <a:ext cx="1206501" cy="660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Grafik 15">
              <a:extLst>
                <a:ext uri="{FF2B5EF4-FFF2-40B4-BE49-F238E27FC236}">
                  <a16:creationId xmlns:a16="http://schemas.microsoft.com/office/drawing/2014/main" id="{A6C9B54A-217A-4D8E-A2D5-5C0352C8E7A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914" r="50741" b="20371"/>
            <a:stretch/>
          </p:blipFill>
          <p:spPr>
            <a:xfrm rot="16200000">
              <a:off x="257634" y="7293050"/>
              <a:ext cx="1263500" cy="1206500"/>
            </a:xfrm>
            <a:prstGeom prst="rect">
              <a:avLst/>
            </a:prstGeom>
          </p:spPr>
        </p:pic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0AC6C33B-3038-40DE-877F-1BF5A932DCC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7528" t="79791" r="14875" b="7542"/>
            <a:stretch/>
          </p:blipFill>
          <p:spPr>
            <a:xfrm rot="5400000">
              <a:off x="1226008" y="7769450"/>
              <a:ext cx="584052" cy="730252"/>
            </a:xfrm>
            <a:prstGeom prst="rect">
              <a:avLst/>
            </a:prstGeom>
          </p:spPr>
        </p:pic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E039C15E-B443-4959-B9E7-1844C2A4E7CF}"/>
                </a:ext>
              </a:extLst>
            </p:cNvPr>
            <p:cNvSpPr/>
            <p:nvPr/>
          </p:nvSpPr>
          <p:spPr>
            <a:xfrm>
              <a:off x="5270500" y="7438509"/>
              <a:ext cx="806048" cy="660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Grafik 18">
              <a:extLst>
                <a:ext uri="{FF2B5EF4-FFF2-40B4-BE49-F238E27FC236}">
                  <a16:creationId xmlns:a16="http://schemas.microsoft.com/office/drawing/2014/main" id="{B8E7A0C4-3DD0-45DE-BA42-1C3C190A64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914" r="50741" b="20371"/>
            <a:stretch/>
          </p:blipFill>
          <p:spPr>
            <a:xfrm rot="16200000">
              <a:off x="5279642" y="7267202"/>
              <a:ext cx="850900" cy="812513"/>
            </a:xfrm>
            <a:prstGeom prst="rect">
              <a:avLst/>
            </a:prstGeom>
          </p:spPr>
        </p:pic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41A0D57E-BDF5-4B1A-9038-492DDE229EBA}"/>
              </a:ext>
            </a:extLst>
          </p:cNvPr>
          <p:cNvGrpSpPr/>
          <p:nvPr/>
        </p:nvGrpSpPr>
        <p:grpSpPr>
          <a:xfrm>
            <a:off x="199709" y="925303"/>
            <a:ext cx="4369512" cy="5826017"/>
            <a:chOff x="546481" y="1946383"/>
            <a:chExt cx="5765038" cy="7686718"/>
          </a:xfrm>
        </p:grpSpPr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3B437E1E-A327-4569-ADAB-DDCD14BB9BC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414359" y="2907223"/>
              <a:ext cx="7686718" cy="5765038"/>
            </a:xfrm>
            <a:prstGeom prst="rect">
              <a:avLst/>
            </a:prstGeom>
          </p:spPr>
        </p:pic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2E9D9BA4-A80E-46AF-B764-B31DF109FA6A}"/>
                </a:ext>
              </a:extLst>
            </p:cNvPr>
            <p:cNvSpPr/>
            <p:nvPr/>
          </p:nvSpPr>
          <p:spPr>
            <a:xfrm>
              <a:off x="1711842" y="7857461"/>
              <a:ext cx="667196" cy="6349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D80F38FE-CA2F-4700-AC8D-1C0E6F432397}"/>
                </a:ext>
              </a:extLst>
            </p:cNvPr>
            <p:cNvSpPr/>
            <p:nvPr/>
          </p:nvSpPr>
          <p:spPr>
            <a:xfrm>
              <a:off x="5273656" y="7730461"/>
              <a:ext cx="330200" cy="2921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Grafik 6">
              <a:extLst>
                <a:ext uri="{FF2B5EF4-FFF2-40B4-BE49-F238E27FC236}">
                  <a16:creationId xmlns:a16="http://schemas.microsoft.com/office/drawing/2014/main" id="{2AACF904-C85D-4A0C-B7F2-7A56230EA81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093" t="31410" r="54352" b="46543"/>
            <a:stretch/>
          </p:blipFill>
          <p:spPr>
            <a:xfrm rot="16200000">
              <a:off x="5309469" y="7364984"/>
              <a:ext cx="716912" cy="762066"/>
            </a:xfrm>
            <a:prstGeom prst="rect">
              <a:avLst/>
            </a:prstGeom>
          </p:spPr>
        </p:pic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62FB7DEB-F2E2-40E9-BEDF-3B9360EEDDCD}"/>
                </a:ext>
              </a:extLst>
            </p:cNvPr>
            <p:cNvSpPr/>
            <p:nvPr/>
          </p:nvSpPr>
          <p:spPr>
            <a:xfrm>
              <a:off x="977900" y="7867650"/>
              <a:ext cx="1206501" cy="660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Grafik 8">
              <a:extLst>
                <a:ext uri="{FF2B5EF4-FFF2-40B4-BE49-F238E27FC236}">
                  <a16:creationId xmlns:a16="http://schemas.microsoft.com/office/drawing/2014/main" id="{A102355D-D0E0-48E0-B3D8-A7BAB58CD2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093" t="31410" r="54352" b="46543"/>
            <a:stretch/>
          </p:blipFill>
          <p:spPr>
            <a:xfrm rot="16200000">
              <a:off x="747312" y="7494347"/>
              <a:ext cx="716912" cy="762066"/>
            </a:xfrm>
            <a:prstGeom prst="rect">
              <a:avLst/>
            </a:prstGeom>
          </p:spPr>
        </p:pic>
        <p:pic>
          <p:nvPicPr>
            <p:cNvPr id="10" name="Grafik 9">
              <a:extLst>
                <a:ext uri="{FF2B5EF4-FFF2-40B4-BE49-F238E27FC236}">
                  <a16:creationId xmlns:a16="http://schemas.microsoft.com/office/drawing/2014/main" id="{ECFB8526-07B3-47DA-8159-F9C05AAEDE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7528" t="79791" r="14875" b="7542"/>
            <a:stretch/>
          </p:blipFill>
          <p:spPr>
            <a:xfrm rot="5400000">
              <a:off x="1260017" y="7794550"/>
              <a:ext cx="584052" cy="7302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82136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Breitbild</PresentationFormat>
  <Paragraphs>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Voigt, Anne</dc:creator>
  <cp:lastModifiedBy>Voigt, Anne</cp:lastModifiedBy>
  <cp:revision>26</cp:revision>
  <dcterms:created xsi:type="dcterms:W3CDTF">2021-03-15T17:34:31Z</dcterms:created>
  <dcterms:modified xsi:type="dcterms:W3CDTF">2021-04-25T12:24:21Z</dcterms:modified>
</cp:coreProperties>
</file>