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686" y="84"/>
      </p:cViewPr>
      <p:guideLst>
        <p:guide orient="horz" pos="3840"/>
        <p:guide pos="51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1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5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8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8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4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0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7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0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3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78725-3F78-4C78-B80C-83EDBB8B748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19D35-B472-4140-9EC0-59C897F77F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4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BE08DFC-E40E-4B53-B1C4-2F6C001798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20"/>
          <a:stretch/>
        </p:blipFill>
        <p:spPr>
          <a:xfrm>
            <a:off x="2386111" y="894070"/>
            <a:ext cx="1930532" cy="9796319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3C359D8-0AB7-456B-96CA-AA3F202DF2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40" y="-686798"/>
            <a:ext cx="16104967" cy="1207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72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Voigt, Anne</dc:creator>
  <cp:lastModifiedBy>Voigt, Anne</cp:lastModifiedBy>
  <cp:revision>17</cp:revision>
  <dcterms:created xsi:type="dcterms:W3CDTF">2021-01-12T07:59:31Z</dcterms:created>
  <dcterms:modified xsi:type="dcterms:W3CDTF">2021-04-25T13:56:07Z</dcterms:modified>
</cp:coreProperties>
</file>