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1" r:id="rId3"/>
    <p:sldId id="265" r:id="rId4"/>
    <p:sldId id="262" r:id="rId5"/>
    <p:sldId id="263" r:id="rId6"/>
    <p:sldId id="264" r:id="rId7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31" autoAdjust="0"/>
    <p:restoredTop sz="94660"/>
  </p:normalViewPr>
  <p:slideViewPr>
    <p:cSldViewPr snapToGrid="0" showGuides="1">
      <p:cViewPr varScale="1">
        <p:scale>
          <a:sx n="62" d="100"/>
          <a:sy n="62" d="100"/>
        </p:scale>
        <p:origin x="3534" y="84"/>
      </p:cViewPr>
      <p:guideLst>
        <p:guide orient="horz" pos="3840"/>
        <p:guide pos="2184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09487-206B-4A98-894C-3D08759CF562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B368-D46E-4396-AC4E-28F169FCB77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37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09487-206B-4A98-894C-3D08759CF562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B368-D46E-4396-AC4E-28F169FCB77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948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09487-206B-4A98-894C-3D08759CF562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B368-D46E-4396-AC4E-28F169FCB77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657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09487-206B-4A98-894C-3D08759CF562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B368-D46E-4396-AC4E-28F169FCB77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463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09487-206B-4A98-894C-3D08759CF562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B368-D46E-4396-AC4E-28F169FCB77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411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09487-206B-4A98-894C-3D08759CF562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B368-D46E-4396-AC4E-28F169FCB77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437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09487-206B-4A98-894C-3D08759CF562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B368-D46E-4396-AC4E-28F169FCB77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385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09487-206B-4A98-894C-3D08759CF562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B368-D46E-4396-AC4E-28F169FCB77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572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09487-206B-4A98-894C-3D08759CF562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B368-D46E-4396-AC4E-28F169FCB77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412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09487-206B-4A98-894C-3D08759CF562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B368-D46E-4396-AC4E-28F169FCB77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299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09487-206B-4A98-894C-3D08759CF562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B368-D46E-4396-AC4E-28F169FCB77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22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09487-206B-4A98-894C-3D08759CF562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CB368-D46E-4396-AC4E-28F169FCB77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55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>
            <a:extLst>
              <a:ext uri="{FF2B5EF4-FFF2-40B4-BE49-F238E27FC236}">
                <a16:creationId xmlns:a16="http://schemas.microsoft.com/office/drawing/2014/main" id="{CED3A162-C674-450F-9BA1-97C1E190B34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0" t="362" r="2528" b="2003"/>
          <a:stretch/>
        </p:blipFill>
        <p:spPr>
          <a:xfrm>
            <a:off x="1212112" y="3551274"/>
            <a:ext cx="4391247" cy="4869712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6F654B4C-8548-4D08-BBA7-22C6013991C8}"/>
              </a:ext>
            </a:extLst>
          </p:cNvPr>
          <p:cNvSpPr/>
          <p:nvPr/>
        </p:nvSpPr>
        <p:spPr>
          <a:xfrm>
            <a:off x="1315663" y="8005752"/>
            <a:ext cx="730252" cy="5375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13FCBDBC-5072-40E6-B949-82066367AD8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8" t="9164" r="67934" b="54396"/>
          <a:stretch/>
        </p:blipFill>
        <p:spPr>
          <a:xfrm rot="16200000">
            <a:off x="470347" y="6872905"/>
            <a:ext cx="1214382" cy="1206502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3D8D108B-4452-4B41-813C-41D7FC072FC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28" t="79791" r="14875" b="7542"/>
          <a:stretch/>
        </p:blipFill>
        <p:spPr>
          <a:xfrm rot="5400000">
            <a:off x="1388763" y="7932653"/>
            <a:ext cx="584052" cy="730252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F16F2287-CBDC-4408-99D1-E79A61D164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8" t="60725" r="67934" b="2280"/>
          <a:stretch/>
        </p:blipFill>
        <p:spPr>
          <a:xfrm rot="16200000">
            <a:off x="5608175" y="6762872"/>
            <a:ext cx="1115202" cy="1124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966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F654B4C-8548-4D08-BBA7-22C6013991C8}"/>
              </a:ext>
            </a:extLst>
          </p:cNvPr>
          <p:cNvSpPr/>
          <p:nvPr/>
        </p:nvSpPr>
        <p:spPr>
          <a:xfrm>
            <a:off x="1315663" y="8005752"/>
            <a:ext cx="730252" cy="5375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13FCBDBC-5072-40E6-B949-82066367AD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8" t="9164" r="67934" b="54396"/>
          <a:stretch/>
        </p:blipFill>
        <p:spPr>
          <a:xfrm rot="16200000">
            <a:off x="470347" y="6872905"/>
            <a:ext cx="1214382" cy="1206502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3D8D108B-4452-4B41-813C-41D7FC072FC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28" t="79791" r="14875" b="7542"/>
          <a:stretch/>
        </p:blipFill>
        <p:spPr>
          <a:xfrm rot="5400000">
            <a:off x="1388763" y="7932653"/>
            <a:ext cx="584052" cy="730252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F16F2287-CBDC-4408-99D1-E79A61D1648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8" t="60725" r="67934" b="2280"/>
          <a:stretch/>
        </p:blipFill>
        <p:spPr>
          <a:xfrm rot="16200000">
            <a:off x="5607229" y="6982989"/>
            <a:ext cx="896031" cy="90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80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>
            <a:extLst>
              <a:ext uri="{FF2B5EF4-FFF2-40B4-BE49-F238E27FC236}">
                <a16:creationId xmlns:a16="http://schemas.microsoft.com/office/drawing/2014/main" id="{D7F0968C-C8CF-40EB-BA44-BC70FBBDB0E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210" b="23813"/>
          <a:stretch/>
        </p:blipFill>
        <p:spPr>
          <a:xfrm>
            <a:off x="1148519" y="7385538"/>
            <a:ext cx="4560961" cy="49988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975A1B0B-19FE-4AF3-8074-639E66DA74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085"/>
          <a:stretch/>
        </p:blipFill>
        <p:spPr>
          <a:xfrm>
            <a:off x="1148519" y="3538426"/>
            <a:ext cx="680281" cy="5115148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6F654B4C-8548-4D08-BBA7-22C6013991C8}"/>
              </a:ext>
            </a:extLst>
          </p:cNvPr>
          <p:cNvSpPr/>
          <p:nvPr/>
        </p:nvSpPr>
        <p:spPr>
          <a:xfrm>
            <a:off x="1315663" y="8005752"/>
            <a:ext cx="730252" cy="5375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13FCBDBC-5072-40E6-B949-82066367AD8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8" t="9164" r="67934" b="54396"/>
          <a:stretch/>
        </p:blipFill>
        <p:spPr>
          <a:xfrm rot="16200000">
            <a:off x="470347" y="6872905"/>
            <a:ext cx="1214382" cy="1206502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3D8D108B-4452-4B41-813C-41D7FC072FC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28" t="79791" r="14875" b="7542"/>
          <a:stretch/>
        </p:blipFill>
        <p:spPr>
          <a:xfrm rot="5400000">
            <a:off x="1388763" y="7932653"/>
            <a:ext cx="584052" cy="730252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F16F2287-CBDC-4408-99D1-E79A61D164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8" t="60725" r="67934" b="2280"/>
          <a:stretch/>
        </p:blipFill>
        <p:spPr>
          <a:xfrm rot="16200000">
            <a:off x="5607229" y="6982989"/>
            <a:ext cx="896031" cy="90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960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F654B4C-8548-4D08-BBA7-22C6013991C8}"/>
              </a:ext>
            </a:extLst>
          </p:cNvPr>
          <p:cNvSpPr/>
          <p:nvPr/>
        </p:nvSpPr>
        <p:spPr>
          <a:xfrm>
            <a:off x="1315663" y="8005752"/>
            <a:ext cx="730252" cy="5375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13FCBDBC-5072-40E6-B949-82066367AD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8" t="9164" r="67934" b="54396"/>
          <a:stretch/>
        </p:blipFill>
        <p:spPr>
          <a:xfrm rot="16200000">
            <a:off x="470347" y="6872905"/>
            <a:ext cx="1214382" cy="1206502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3D8D108B-4452-4B41-813C-41D7FC072FC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28" t="79791" r="14875" b="7542"/>
          <a:stretch/>
        </p:blipFill>
        <p:spPr>
          <a:xfrm rot="5400000">
            <a:off x="1388763" y="7932653"/>
            <a:ext cx="584052" cy="730252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F16F2287-CBDC-4408-99D1-E79A61D1648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8" t="60725" r="67934" b="2280"/>
          <a:stretch/>
        </p:blipFill>
        <p:spPr>
          <a:xfrm rot="16200000">
            <a:off x="5607229" y="6982989"/>
            <a:ext cx="896031" cy="90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356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F654B4C-8548-4D08-BBA7-22C6013991C8}"/>
              </a:ext>
            </a:extLst>
          </p:cNvPr>
          <p:cNvSpPr/>
          <p:nvPr/>
        </p:nvSpPr>
        <p:spPr>
          <a:xfrm>
            <a:off x="1315663" y="8005752"/>
            <a:ext cx="730252" cy="5375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13FCBDBC-5072-40E6-B949-82066367AD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8" t="9164" r="67934" b="54396"/>
          <a:stretch/>
        </p:blipFill>
        <p:spPr>
          <a:xfrm rot="16200000">
            <a:off x="470347" y="6872905"/>
            <a:ext cx="1214382" cy="1206502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3D8D108B-4452-4B41-813C-41D7FC072FC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28" t="79791" r="14875" b="7542"/>
          <a:stretch/>
        </p:blipFill>
        <p:spPr>
          <a:xfrm rot="5400000">
            <a:off x="1388763" y="7932653"/>
            <a:ext cx="584052" cy="730252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F16F2287-CBDC-4408-99D1-E79A61D1648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8" t="60725" r="67934" b="2280"/>
          <a:stretch/>
        </p:blipFill>
        <p:spPr>
          <a:xfrm rot="16200000">
            <a:off x="5607229" y="6982989"/>
            <a:ext cx="896031" cy="90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780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F654B4C-8548-4D08-BBA7-22C6013991C8}"/>
              </a:ext>
            </a:extLst>
          </p:cNvPr>
          <p:cNvSpPr/>
          <p:nvPr/>
        </p:nvSpPr>
        <p:spPr>
          <a:xfrm>
            <a:off x="1315663" y="8005752"/>
            <a:ext cx="730252" cy="5375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13FCBDBC-5072-40E6-B949-82066367AD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8" t="9164" r="67934" b="54396"/>
          <a:stretch/>
        </p:blipFill>
        <p:spPr>
          <a:xfrm rot="16200000">
            <a:off x="470347" y="6872905"/>
            <a:ext cx="1214382" cy="1206502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3D8D108B-4452-4B41-813C-41D7FC072FC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28" t="79791" r="14875" b="7542"/>
          <a:stretch/>
        </p:blipFill>
        <p:spPr>
          <a:xfrm rot="5400000">
            <a:off x="1388763" y="7932653"/>
            <a:ext cx="584052" cy="730252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F16F2287-CBDC-4408-99D1-E79A61D1648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8" t="60725" r="67934" b="2280"/>
          <a:stretch/>
        </p:blipFill>
        <p:spPr>
          <a:xfrm rot="16200000">
            <a:off x="5607229" y="6982989"/>
            <a:ext cx="896031" cy="90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382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Breitbild</PresentationFormat>
  <Paragraphs>0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Voigt, Anne</dc:creator>
  <cp:lastModifiedBy>Voigt, Anne</cp:lastModifiedBy>
  <cp:revision>44</cp:revision>
  <dcterms:created xsi:type="dcterms:W3CDTF">2021-03-15T17:34:31Z</dcterms:created>
  <dcterms:modified xsi:type="dcterms:W3CDTF">2021-04-25T13:54:10Z</dcterms:modified>
</cp:coreProperties>
</file>